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_rels/notesSlide18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3.png" ContentType="image/png"/>
  <Override PartName="/ppt/media/image28.png" ContentType="image/png"/>
  <Override PartName="/ppt/media/image1.jpeg" ContentType="image/jpe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8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49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jpeg" ContentType="image/jpeg"/>
  <Override PartName="/ppt/media/image47.png" ContentType="image/png"/>
  <Override PartName="/ppt/media/image48.png" ContentType="image/png"/>
  <Override PartName="/ppt/media/image50.jpeg" ContentType="image/jpeg"/>
  <Override PartName="/ppt/media/image51.png" ContentType="image/png"/>
  <Override PartName="/ppt/media/image52.png" ContentType="image/png"/>
  <Override PartName="/ppt/media/image53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C6D42B7-2D1C-4CB0-9F93-9882E3BFD22C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4399E0F-7B69-4244-8283-00C458CDEFCF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31B39B2-EF6E-40DB-B00D-EF0286F52D46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F603FE8-DCC3-4741-B345-66C60A660EC6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4CBC972-D4BC-4D19-BE3E-60BB96232D9B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F79F74F-6C1A-41D6-BA03-757F9ACDC2F3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8FD4E3B-E8EB-44DF-B9E2-8BE0CB11448A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B09AAC-7D1A-4038-871D-DB946E067908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3D652AE-5008-4350-AC24-E4A2A9679CEC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F2E3F90-D4CC-42E7-98C3-DF7C9FEEF5F0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06D943A-3138-451F-BEF1-F80533DCF51E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187C311-9F88-4C96-89EF-56A4A23569CE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CEBF81E-5E0B-477E-8009-72506437A299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72FC8D9-171E-4F47-8B88-5CFD491AE370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3F17269-017F-4124-BAFB-94ABCD97B718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C630BE2-FBE2-4EF0-9274-A549DF091C00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2245373-54E8-4EB9-B235-D0C456948709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D0D5846-E97E-4D58-A754-5CB558B3F914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1BD6B9E-7A0E-4502-8376-30834E4B4161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CDAD735-F3A6-4E96-B1D1-253FD2808E6D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57577DB-ACEF-49EF-967F-FD5CC27428BE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4B75E1D-B2A7-47DC-8F75-A4EDDC6EA461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EDBF27F-6DB9-46AF-AE10-BDCBC171668A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4650480" y="1114560"/>
            <a:ext cx="431892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-2880" y="0"/>
            <a:ext cx="9146520" cy="7362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9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11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2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PlaceHolder 6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888A6015-3B15-40CA-9C16-6AFB2689A18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0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6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44FB469C-450B-4310-BDFC-1ADD204A06D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94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6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BE17694B-CBDC-4E7E-8BE6-B8566ACF29A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285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4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7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10"/>
          <p:cNvSpPr>
            <a:spLocks noGrp="1"/>
          </p:cNvSpPr>
          <p:nvPr>
            <p:ph type="sldNum"/>
          </p:nvPr>
        </p:nvSpPr>
        <p:spPr>
          <a:xfrm>
            <a:off x="8515440" y="6575400"/>
            <a:ext cx="6285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B8DE62F-CAA5-47FD-94E7-A5E54C699C4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Repetición (Repaso)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TextShape 2"/>
          <p:cNvSpPr txBox="1"/>
          <p:nvPr/>
        </p:nvSpPr>
        <p:spPr>
          <a:xfrm>
            <a:off x="628560" y="1620360"/>
            <a:ext cx="7886520" cy="642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916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Hay código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repetido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!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D3EBC64-FEA0-474C-AFB6-B48F817B8FB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3" name="Google Shape;357;p37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  <p:sp>
        <p:nvSpPr>
          <p:cNvPr id="434" name="CustomShape 4"/>
          <p:cNvSpPr/>
          <p:nvPr/>
        </p:nvSpPr>
        <p:spPr>
          <a:xfrm>
            <a:off x="218880" y="2349360"/>
            <a:ext cx="4577400" cy="399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CustomShape 5"/>
          <p:cNvSpPr/>
          <p:nvPr/>
        </p:nvSpPr>
        <p:spPr>
          <a:xfrm>
            <a:off x="4533840" y="2349360"/>
            <a:ext cx="4543920" cy="39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6"/>
          <p:cNvSpPr/>
          <p:nvPr/>
        </p:nvSpPr>
        <p:spPr>
          <a:xfrm>
            <a:off x="4533840" y="4416840"/>
            <a:ext cx="2779920" cy="141084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7" name="CustomShape 7"/>
          <p:cNvSpPr/>
          <p:nvPr/>
        </p:nvSpPr>
        <p:spPr>
          <a:xfrm>
            <a:off x="4533840" y="2685240"/>
            <a:ext cx="2779920" cy="141084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8" name="CustomShape 8"/>
          <p:cNvSpPr/>
          <p:nvPr/>
        </p:nvSpPr>
        <p:spPr>
          <a:xfrm>
            <a:off x="263520" y="4416840"/>
            <a:ext cx="2779920" cy="141084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9" name="CustomShape 9"/>
          <p:cNvSpPr/>
          <p:nvPr/>
        </p:nvSpPr>
        <p:spPr>
          <a:xfrm>
            <a:off x="263520" y="2685240"/>
            <a:ext cx="2779920" cy="141084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Repetido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debemos 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duplicar el código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Cuando tenemos la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misma funcionalidad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distintas partes del programa debemos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reusar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¿Cuál es la diferencia entre copiar y reusar?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Una sola copia que puede ser llamada donde lo necesitemos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Programas mas cortos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Cambios acotados a un solo lugar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91F2ABD-D622-4EDF-BE5E-5919EFCF042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3" name="Google Shape;371;p38" descr=""/>
          <p:cNvPicPr/>
          <p:nvPr/>
        </p:nvPicPr>
        <p:blipFill>
          <a:blip r:embed="rId1"/>
          <a:stretch/>
        </p:blipFill>
        <p:spPr>
          <a:xfrm>
            <a:off x="5651640" y="4564440"/>
            <a:ext cx="3072960" cy="204840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Repetido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TextShape 2"/>
          <p:cNvSpPr txBox="1"/>
          <p:nvPr/>
        </p:nvSpPr>
        <p:spPr>
          <a:xfrm>
            <a:off x="628560" y="1550520"/>
            <a:ext cx="7886520" cy="528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0268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Cambio acotado en un solo lugar (una opción)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C310B58-CBB1-41E4-A528-718C0BAA44D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7" name="Google Shape;379;p39" descr=""/>
          <p:cNvPicPr/>
          <p:nvPr/>
        </p:nvPicPr>
        <p:blipFill>
          <a:blip r:embed="rId1"/>
          <a:stretch/>
        </p:blipFill>
        <p:spPr>
          <a:xfrm>
            <a:off x="6508440" y="2545200"/>
            <a:ext cx="3072960" cy="2048400"/>
          </a:xfrm>
          <a:prstGeom prst="rect">
            <a:avLst/>
          </a:prstGeom>
          <a:ln>
            <a:noFill/>
          </a:ln>
        </p:spPr>
      </p:pic>
      <p:sp>
        <p:nvSpPr>
          <p:cNvPr id="448" name="CustomShape 4"/>
          <p:cNvSpPr/>
          <p:nvPr/>
        </p:nvSpPr>
        <p:spPr>
          <a:xfrm>
            <a:off x="1618200" y="3857400"/>
            <a:ext cx="596880" cy="31500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9" name="CustomShape 5"/>
          <p:cNvSpPr/>
          <p:nvPr/>
        </p:nvSpPr>
        <p:spPr>
          <a:xfrm>
            <a:off x="523440" y="2349360"/>
            <a:ext cx="1971000" cy="126972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0" name="CustomShape 6"/>
          <p:cNvSpPr/>
          <p:nvPr/>
        </p:nvSpPr>
        <p:spPr>
          <a:xfrm>
            <a:off x="628560" y="2349360"/>
            <a:ext cx="4577400" cy="39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7"/>
          <p:cNvSpPr/>
          <p:nvPr/>
        </p:nvSpPr>
        <p:spPr>
          <a:xfrm>
            <a:off x="1618200" y="4419720"/>
            <a:ext cx="596880" cy="31500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8"/>
          <p:cNvSpPr/>
          <p:nvPr/>
        </p:nvSpPr>
        <p:spPr>
          <a:xfrm>
            <a:off x="1618200" y="4982040"/>
            <a:ext cx="596880" cy="31500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3" name="CustomShape 9"/>
          <p:cNvSpPr/>
          <p:nvPr/>
        </p:nvSpPr>
        <p:spPr>
          <a:xfrm>
            <a:off x="1618200" y="5544360"/>
            <a:ext cx="596880" cy="31500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54" name="Google Shape;386;p39" descr=""/>
          <p:cNvPicPr/>
          <p:nvPr/>
        </p:nvPicPr>
        <p:blipFill>
          <a:blip r:embed="rId2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Cuando los programas crecen se vuelven mas complejos: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Necesitamos manejar la complejidad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Debemos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agrupar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las sentencias que tienen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cohesión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Mayor legibilidad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Mayor mantenibilidad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F527B5B-99B1-42D8-B5F3-B5EBC9CFD6C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58" name="Google Shape;394;p40" descr=""/>
          <p:cNvPicPr/>
          <p:nvPr/>
        </p:nvPicPr>
        <p:blipFill>
          <a:blip r:embed="rId1"/>
          <a:stretch/>
        </p:blipFill>
        <p:spPr>
          <a:xfrm>
            <a:off x="5929560" y="4335840"/>
            <a:ext cx="2585520" cy="194652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628560" y="1549800"/>
            <a:ext cx="7886520" cy="25052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Poseen un conjunto de sentencias de código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Tienen un nombre (suelen ser verbos)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Pueden ser invocados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Pueden devolver un valor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F5492E1-AD9C-45F2-85BA-50C775ACA55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2" name="CustomShape 4"/>
          <p:cNvSpPr/>
          <p:nvPr/>
        </p:nvSpPr>
        <p:spPr>
          <a:xfrm>
            <a:off x="2532960" y="4109040"/>
            <a:ext cx="4553280" cy="23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CustomShape 1"/>
          <p:cNvSpPr/>
          <p:nvPr/>
        </p:nvSpPr>
        <p:spPr>
          <a:xfrm>
            <a:off x="389880" y="2440800"/>
            <a:ext cx="2978640" cy="151920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i="1" lang="es-AR" sz="1400" spc="-1" strike="noStrike">
                <a:solidFill>
                  <a:srgbClr val="aaaaaa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/* como sentencia */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otraFuncion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"Hola!"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otraFuncion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Sintaxis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TextShape 3"/>
          <p:cNvSpPr txBox="1"/>
          <p:nvPr/>
        </p:nvSpPr>
        <p:spPr>
          <a:xfrm>
            <a:off x="628560" y="1626480"/>
            <a:ext cx="7886520" cy="599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Las Funciones se pueden declarar de 3 maneras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TextShape 4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4253ABE-316C-4E9E-8F78-2902A2E553E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7" name="CustomShape 5"/>
          <p:cNvSpPr/>
          <p:nvPr/>
        </p:nvSpPr>
        <p:spPr>
          <a:xfrm>
            <a:off x="4994640" y="2440800"/>
            <a:ext cx="3735720" cy="151920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i="1" lang="es-AR" sz="1400" spc="-1" strike="noStrike">
                <a:solidFill>
                  <a:srgbClr val="aaaaaa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/* como valor de una variable */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miFuncion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"Hola!"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miFuncion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6"/>
          <p:cNvSpPr/>
          <p:nvPr/>
        </p:nvSpPr>
        <p:spPr>
          <a:xfrm>
            <a:off x="2493360" y="4256280"/>
            <a:ext cx="3213720" cy="2371320"/>
          </a:xfrm>
          <a:prstGeom prst="rect">
            <a:avLst/>
          </a:prstGeom>
          <a:noFill/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i="1" lang="es-AR" sz="1400" spc="-1" strike="noStrike">
                <a:solidFill>
                  <a:srgbClr val="aaaaaa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/* como método de un objeto */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miObjeto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propiedad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"Soy una propiedad"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metodo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: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"Hola!"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miObjeto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metodo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7"/>
          <p:cNvSpPr/>
          <p:nvPr/>
        </p:nvSpPr>
        <p:spPr>
          <a:xfrm>
            <a:off x="5721120" y="5297760"/>
            <a:ext cx="225468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Esta opción la veremos más adelante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Cada vez que se encuentra una llamada a un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programa ejecuta el código del método hasta que termina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Vuelve a la siguiente línea del lugar donde partió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AB3EE81-B232-4F11-930F-3A0DEE4A94C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3" name="CustomShape 4"/>
          <p:cNvSpPr/>
          <p:nvPr/>
        </p:nvSpPr>
        <p:spPr>
          <a:xfrm flipH="1" rot="10800000">
            <a:off x="5409360" y="4844160"/>
            <a:ext cx="3192120" cy="222120"/>
          </a:xfrm>
          <a:prstGeom prst="curvedConnector3">
            <a:avLst>
              <a:gd name="adj1" fmla="val 50000"/>
            </a:avLst>
          </a:prstGeom>
          <a:noFill/>
          <a:ln w="15840">
            <a:solidFill>
              <a:schemeClr val="accent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5"/>
          <p:cNvSpPr/>
          <p:nvPr/>
        </p:nvSpPr>
        <p:spPr>
          <a:xfrm>
            <a:off x="5385600" y="4417560"/>
            <a:ext cx="379476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6"/>
          <p:cNvSpPr/>
          <p:nvPr/>
        </p:nvSpPr>
        <p:spPr>
          <a:xfrm>
            <a:off x="628560" y="4333680"/>
            <a:ext cx="4215240" cy="194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Google Shape;425;p43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TextShape 2"/>
          <p:cNvSpPr txBox="1"/>
          <p:nvPr/>
        </p:nvSpPr>
        <p:spPr>
          <a:xfrm>
            <a:off x="628560" y="170280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dibujarGuiones para evitar el código repetido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03D0378-1AF9-4A32-9DF5-6DF850D7E91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80" name="Google Shape;434;p44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628560" y="1702800"/>
            <a:ext cx="7886520" cy="1007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dibujarGuiones para evitar el código repetido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EFB45C-824A-432E-8349-23C82FE8212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4" name="CustomShape 4"/>
          <p:cNvSpPr/>
          <p:nvPr/>
        </p:nvSpPr>
        <p:spPr>
          <a:xfrm>
            <a:off x="628560" y="2988360"/>
            <a:ext cx="4436640" cy="35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5"/>
          <p:cNvSpPr/>
          <p:nvPr/>
        </p:nvSpPr>
        <p:spPr>
          <a:xfrm>
            <a:off x="5895720" y="2988360"/>
            <a:ext cx="324792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6" name="Google Shape;445;p45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628560" y="1702800"/>
            <a:ext cx="7886520" cy="1007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dibujarGuiones para evitar el código repetido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C0C2712-C468-4137-B007-CBEEE8D2E07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3147120" y="5410440"/>
            <a:ext cx="368892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¿Y si queremos que en un caso se dibujen 40 guiones y en otro 30?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628560" y="2988360"/>
            <a:ext cx="4436640" cy="35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5895720" y="2988360"/>
            <a:ext cx="324792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3" name="Google Shape;457;p46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8F755F5-1135-49B8-A197-5978CBA4ACF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173520" y="2338920"/>
            <a:ext cx="4231800" cy="1134720"/>
          </a:xfrm>
          <a:prstGeom prst="roundRect">
            <a:avLst>
              <a:gd name="adj" fmla="val 16667"/>
            </a:avLst>
          </a:prstGeom>
          <a:solidFill>
            <a:srgbClr val="bf504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6" name="CustomShape 4"/>
          <p:cNvSpPr/>
          <p:nvPr/>
        </p:nvSpPr>
        <p:spPr>
          <a:xfrm>
            <a:off x="207720" y="2394360"/>
            <a:ext cx="419760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Secuenciales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CustomShape 5"/>
          <p:cNvSpPr/>
          <p:nvPr/>
        </p:nvSpPr>
        <p:spPr>
          <a:xfrm>
            <a:off x="173520" y="3612240"/>
            <a:ext cx="4231800" cy="11347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8" name="CustomShape 6"/>
          <p:cNvSpPr/>
          <p:nvPr/>
        </p:nvSpPr>
        <p:spPr>
          <a:xfrm>
            <a:off x="207720" y="3667680"/>
            <a:ext cx="419760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Selectivas o De Decisión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7"/>
          <p:cNvSpPr/>
          <p:nvPr/>
        </p:nvSpPr>
        <p:spPr>
          <a:xfrm>
            <a:off x="173520" y="4885920"/>
            <a:ext cx="4231800" cy="113472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80" name="CustomShape 8"/>
          <p:cNvSpPr/>
          <p:nvPr/>
        </p:nvSpPr>
        <p:spPr>
          <a:xfrm>
            <a:off x="207720" y="4941360"/>
            <a:ext cx="419760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Repetitivas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1" name="Google Shape;268;p29" descr=""/>
          <p:cNvPicPr/>
          <p:nvPr/>
        </p:nvPicPr>
        <p:blipFill>
          <a:blip r:embed="rId1"/>
          <a:stretch/>
        </p:blipFill>
        <p:spPr>
          <a:xfrm>
            <a:off x="4565880" y="2105280"/>
            <a:ext cx="4432680" cy="1333080"/>
          </a:xfrm>
          <a:prstGeom prst="rect">
            <a:avLst/>
          </a:prstGeom>
          <a:ln>
            <a:noFill/>
          </a:ln>
        </p:spPr>
      </p:pic>
      <p:pic>
        <p:nvPicPr>
          <p:cNvPr id="382" name="Google Shape;269;p29" descr=""/>
          <p:cNvPicPr/>
          <p:nvPr/>
        </p:nvPicPr>
        <p:blipFill>
          <a:blip r:embed="rId2"/>
          <a:srcRect l="0" t="0" r="10779" b="0"/>
          <a:stretch/>
        </p:blipFill>
        <p:spPr>
          <a:xfrm>
            <a:off x="4439880" y="3364920"/>
            <a:ext cx="4231440" cy="1431000"/>
          </a:xfrm>
          <a:prstGeom prst="rect">
            <a:avLst/>
          </a:prstGeom>
          <a:ln>
            <a:noFill/>
          </a:ln>
        </p:spPr>
      </p:pic>
      <p:sp>
        <p:nvSpPr>
          <p:cNvPr id="383" name="CustomShape 9"/>
          <p:cNvSpPr/>
          <p:nvPr/>
        </p:nvSpPr>
        <p:spPr>
          <a:xfrm>
            <a:off x="4767480" y="3364920"/>
            <a:ext cx="622080" cy="29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4" name="CustomShape 10"/>
          <p:cNvSpPr/>
          <p:nvPr/>
        </p:nvSpPr>
        <p:spPr>
          <a:xfrm>
            <a:off x="5848920" y="3309480"/>
            <a:ext cx="1984320" cy="425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5" name="CustomShape 11"/>
          <p:cNvSpPr/>
          <p:nvPr/>
        </p:nvSpPr>
        <p:spPr>
          <a:xfrm>
            <a:off x="5369760" y="2311200"/>
            <a:ext cx="622080" cy="37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 “Hola”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CustomShape 12"/>
          <p:cNvSpPr/>
          <p:nvPr/>
        </p:nvSpPr>
        <p:spPr>
          <a:xfrm>
            <a:off x="7716960" y="2288880"/>
            <a:ext cx="622080" cy="401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 “Hola 2”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13"/>
          <p:cNvSpPr/>
          <p:nvPr/>
        </p:nvSpPr>
        <p:spPr>
          <a:xfrm>
            <a:off x="5162040" y="3600720"/>
            <a:ext cx="86904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condición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14"/>
          <p:cNvSpPr/>
          <p:nvPr/>
        </p:nvSpPr>
        <p:spPr>
          <a:xfrm>
            <a:off x="8391960" y="2095920"/>
            <a:ext cx="622080" cy="29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9" name="CustomShape 15"/>
          <p:cNvSpPr/>
          <p:nvPr/>
        </p:nvSpPr>
        <p:spPr>
          <a:xfrm>
            <a:off x="6704280" y="4311720"/>
            <a:ext cx="53964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CustomShape 16"/>
          <p:cNvSpPr/>
          <p:nvPr/>
        </p:nvSpPr>
        <p:spPr>
          <a:xfrm>
            <a:off x="8595720" y="3912120"/>
            <a:ext cx="53964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 Si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17"/>
          <p:cNvSpPr/>
          <p:nvPr/>
        </p:nvSpPr>
        <p:spPr>
          <a:xfrm>
            <a:off x="6704280" y="3491640"/>
            <a:ext cx="67176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Entonces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2" name="Google Shape;279;p29" descr=""/>
          <p:cNvPicPr/>
          <p:nvPr/>
        </p:nvPicPr>
        <p:blipFill>
          <a:blip r:embed="rId3"/>
          <a:stretch/>
        </p:blipFill>
        <p:spPr>
          <a:xfrm>
            <a:off x="4624920" y="4908600"/>
            <a:ext cx="4314960" cy="155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964209A-1534-4CE1-9F7F-DF919ADE9ED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96" name="Google Shape;465;p47" descr=""/>
          <p:cNvPicPr/>
          <p:nvPr/>
        </p:nvPicPr>
        <p:blipFill>
          <a:blip r:embed="rId1"/>
          <a:stretch/>
        </p:blipFill>
        <p:spPr>
          <a:xfrm>
            <a:off x="5600880" y="4114800"/>
            <a:ext cx="3542760" cy="2361960"/>
          </a:xfrm>
          <a:prstGeom prst="rect">
            <a:avLst/>
          </a:prstGeom>
          <a:ln>
            <a:noFill/>
          </a:ln>
        </p:spPr>
      </p:pic>
      <p:sp>
        <p:nvSpPr>
          <p:cNvPr id="497" name="CustomShape 3"/>
          <p:cNvSpPr/>
          <p:nvPr/>
        </p:nvSpPr>
        <p:spPr>
          <a:xfrm>
            <a:off x="361800" y="4863960"/>
            <a:ext cx="641304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Necesitamos un mecanismo que nos permita seleccionar la cantidad de guiones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550440" y="2208240"/>
            <a:ext cx="324792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dibujarGuiones40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CustomShape 5"/>
          <p:cNvSpPr/>
          <p:nvPr/>
        </p:nvSpPr>
        <p:spPr>
          <a:xfrm>
            <a:off x="4841640" y="2226960"/>
            <a:ext cx="324792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dibujarGuiones30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0" name="Google Shape;469;p47" descr=""/>
          <p:cNvPicPr/>
          <p:nvPr/>
        </p:nvPicPr>
        <p:blipFill>
          <a:blip r:embed="rId2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Parámetros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TextShape 2"/>
          <p:cNvSpPr txBox="1"/>
          <p:nvPr/>
        </p:nvSpPr>
        <p:spPr>
          <a:xfrm>
            <a:off x="628560" y="1626480"/>
            <a:ext cx="7886520" cy="22248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Son valores que enviamos a los 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inicializa fuera del método 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Tienen un tipo (implícito en PSeInt)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Dentro del método se comporta como una variable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Nos ayudan a evitar métodos duplicados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40E8290-852D-46D9-8B3C-AD8A76CC491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4" name="CustomShape 4"/>
          <p:cNvSpPr/>
          <p:nvPr/>
        </p:nvSpPr>
        <p:spPr>
          <a:xfrm>
            <a:off x="7754400" y="4165920"/>
            <a:ext cx="760320" cy="252720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5" name="CustomShape 5"/>
          <p:cNvSpPr/>
          <p:nvPr/>
        </p:nvSpPr>
        <p:spPr>
          <a:xfrm>
            <a:off x="551880" y="4625280"/>
            <a:ext cx="2009520" cy="920160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6" name="CustomShape 6"/>
          <p:cNvSpPr/>
          <p:nvPr/>
        </p:nvSpPr>
        <p:spPr>
          <a:xfrm>
            <a:off x="551880" y="5861520"/>
            <a:ext cx="2742120" cy="252720"/>
          </a:xfrm>
          <a:prstGeom prst="rect">
            <a:avLst/>
          </a:prstGeom>
          <a:solidFill>
            <a:schemeClr val="accent1">
              <a:alpha val="49803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7" name="CustomShape 7"/>
          <p:cNvSpPr/>
          <p:nvPr/>
        </p:nvSpPr>
        <p:spPr>
          <a:xfrm>
            <a:off x="5967000" y="4056480"/>
            <a:ext cx="3176640" cy="10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felicitarGente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nombre 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"Felicitaciones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nombre);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8" name="CustomShape 8"/>
          <p:cNvSpPr/>
          <p:nvPr/>
        </p:nvSpPr>
        <p:spPr>
          <a:xfrm>
            <a:off x="628560" y="4056480"/>
            <a:ext cx="5635080" cy="22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4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felicitarGente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"Ana"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felicitarGente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"Pablo"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felicitarGente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"María"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nombreIngresado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a quien felicitar: 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felicitarGente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nombreIngresado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628560" y="1702800"/>
            <a:ext cx="7886520" cy="1096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Indique por parámetros la cantidad de guiones a dibujar en el método dibujarGuionesN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370121-F692-4033-8BC2-FE3E475C7AA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2" name="CustomShape 4"/>
          <p:cNvSpPr/>
          <p:nvPr/>
        </p:nvSpPr>
        <p:spPr>
          <a:xfrm>
            <a:off x="628560" y="2988360"/>
            <a:ext cx="4436640" cy="352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30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5"/>
          <p:cNvSpPr/>
          <p:nvPr/>
        </p:nvSpPr>
        <p:spPr>
          <a:xfrm>
            <a:off x="5895720" y="2988360"/>
            <a:ext cx="324792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(n)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4" name="Google Shape;493;p49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499;p50" descr=""/>
          <p:cNvPicPr/>
          <p:nvPr/>
        </p:nvPicPr>
        <p:blipFill>
          <a:blip r:embed="rId1"/>
          <a:stretch/>
        </p:blipFill>
        <p:spPr>
          <a:xfrm>
            <a:off x="4819680" y="3734280"/>
            <a:ext cx="2840760" cy="2840760"/>
          </a:xfrm>
          <a:prstGeom prst="rect">
            <a:avLst/>
          </a:prstGeom>
          <a:ln>
            <a:noFill/>
          </a:ln>
        </p:spPr>
      </p:pic>
      <p:sp>
        <p:nvSpPr>
          <p:cNvPr id="51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3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Parámetros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TextShape 2"/>
          <p:cNvSpPr txBox="1"/>
          <p:nvPr/>
        </p:nvSpPr>
        <p:spPr>
          <a:xfrm>
            <a:off x="628560" y="1779120"/>
            <a:ext cx="7886520" cy="2071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¿Puedo omitir un parámetro?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¿Cuántos parámetros puede tener un método?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¿Los parámetros pueden ser de diferentes tipos?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¿Es importante el orden de los parámetros?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7596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A81CBE-C91F-43C9-95FC-36B38B50C78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B18BADF-9E45-470B-A2C3-700170D9773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1" name="CustomShape 3"/>
          <p:cNvSpPr/>
          <p:nvPr/>
        </p:nvSpPr>
        <p:spPr>
          <a:xfrm>
            <a:off x="3114360" y="5236560"/>
            <a:ext cx="368892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¿Y si quiero agrupar el cálculo del resultado en un método?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4"/>
          <p:cNvSpPr/>
          <p:nvPr/>
        </p:nvSpPr>
        <p:spPr>
          <a:xfrm>
            <a:off x="491040" y="2197800"/>
            <a:ext cx="3062880" cy="1672920"/>
          </a:xfrm>
          <a:prstGeom prst="roundRect">
            <a:avLst>
              <a:gd name="adj" fmla="val 16667"/>
            </a:avLst>
          </a:prstGeom>
          <a:solidFill>
            <a:schemeClr val="accent1">
              <a:alpha val="34901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3" name="CustomShape 5"/>
          <p:cNvSpPr/>
          <p:nvPr/>
        </p:nvSpPr>
        <p:spPr>
          <a:xfrm>
            <a:off x="628560" y="2120400"/>
            <a:ext cx="3927600" cy="299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 =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 = 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 = 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4" name="CustomShape 6"/>
          <p:cNvSpPr/>
          <p:nvPr/>
        </p:nvSpPr>
        <p:spPr>
          <a:xfrm>
            <a:off x="5895720" y="2073960"/>
            <a:ext cx="3247920" cy="19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</a:t>
            </a:r>
            <a:r>
              <a:rPr b="1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(n)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5" name="Google Shape;514;p51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Retornos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TextShape 2"/>
          <p:cNvSpPr txBox="1"/>
          <p:nvPr/>
        </p:nvSpPr>
        <p:spPr>
          <a:xfrm>
            <a:off x="628560" y="172368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métodos pueden retornar un valor al finalizar su ejecución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retorno es el “resultado” del método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retorno de un método puede ser de diferentes tipos: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Texto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Numérico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Lógico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Etc.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4EB91C5-083B-4968-94C5-B10C4E3859C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29" name="Google Shape;523;p52" descr=""/>
          <p:cNvPicPr/>
          <p:nvPr/>
        </p:nvPicPr>
        <p:blipFill>
          <a:blip r:embed="rId1"/>
          <a:stretch/>
        </p:blipFill>
        <p:spPr>
          <a:xfrm>
            <a:off x="5798880" y="4292280"/>
            <a:ext cx="2129400" cy="141804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CustomShape 1"/>
          <p:cNvSpPr/>
          <p:nvPr/>
        </p:nvSpPr>
        <p:spPr>
          <a:xfrm>
            <a:off x="2904840" y="4721760"/>
            <a:ext cx="5682600" cy="122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nombre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leerNombreDesdeTeclado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Nombre"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apellido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leerNombreDesdeTeclado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Apellido"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"Su nombre completo es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nombre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apellido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 con Parámetros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TextShape 3"/>
          <p:cNvSpPr txBox="1"/>
          <p:nvPr/>
        </p:nvSpPr>
        <p:spPr>
          <a:xfrm>
            <a:off x="628560" y="1474200"/>
            <a:ext cx="7886520" cy="1782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retorno nos permite devolver un valor al terminar de ejecutarse la función. Este valor puede ser cualquier tipo de dato de los muchos que tenemos en JavaScript.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TextShape 4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72B1406-28E2-42B1-8D12-992433E1F5E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4" name="CustomShape 5"/>
          <p:cNvSpPr/>
          <p:nvPr/>
        </p:nvSpPr>
        <p:spPr>
          <a:xfrm>
            <a:off x="3099600" y="4817160"/>
            <a:ext cx="809280" cy="219600"/>
          </a:xfrm>
          <a:prstGeom prst="roundRect">
            <a:avLst>
              <a:gd name="adj" fmla="val 16667"/>
            </a:avLst>
          </a:prstGeom>
          <a:solidFill>
            <a:schemeClr val="accent1">
              <a:alpha val="29803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5" name="CustomShape 6"/>
          <p:cNvSpPr/>
          <p:nvPr/>
        </p:nvSpPr>
        <p:spPr>
          <a:xfrm>
            <a:off x="628560" y="3314160"/>
            <a:ext cx="4502880" cy="113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leerMombreDesdeTeclado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(textoAMostrar)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4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(textoAMostrar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ourier New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7"/>
          <p:cNvSpPr/>
          <p:nvPr/>
        </p:nvSpPr>
        <p:spPr>
          <a:xfrm>
            <a:off x="3099600" y="5108760"/>
            <a:ext cx="809280" cy="219600"/>
          </a:xfrm>
          <a:prstGeom prst="roundRect">
            <a:avLst>
              <a:gd name="adj" fmla="val 16667"/>
            </a:avLst>
          </a:prstGeom>
          <a:solidFill>
            <a:schemeClr val="accent1">
              <a:alpha val="298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8"/>
          <p:cNvSpPr/>
          <p:nvPr/>
        </p:nvSpPr>
        <p:spPr>
          <a:xfrm>
            <a:off x="1015560" y="3837240"/>
            <a:ext cx="809280" cy="219600"/>
          </a:xfrm>
          <a:prstGeom prst="roundRect">
            <a:avLst>
              <a:gd name="adj" fmla="val 16667"/>
            </a:avLst>
          </a:prstGeom>
          <a:solidFill>
            <a:schemeClr val="accent1">
              <a:alpha val="29800"/>
            </a:schemeClr>
          </a:solidFill>
          <a:ln w="12600">
            <a:solidFill>
              <a:srgbClr val="42719b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TextShape 2"/>
          <p:cNvSpPr txBox="1"/>
          <p:nvPr/>
        </p:nvSpPr>
        <p:spPr>
          <a:xfrm>
            <a:off x="628560" y="1779120"/>
            <a:ext cx="7886520" cy="14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calcularResultado que reciba por parámetros los dos números y la opción y retorne el resultado de la operación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1D59E32-EA82-4BAA-BF51-FFC23B70C9F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TextShape 2"/>
          <p:cNvSpPr txBox="1"/>
          <p:nvPr/>
        </p:nvSpPr>
        <p:spPr>
          <a:xfrm>
            <a:off x="628560" y="1779120"/>
            <a:ext cx="7886520" cy="1166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calcularResultado que reciba por parámetros los dos números y la opción y retorne el resultado de la operación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4D01991-D0D5-4C54-92C2-DBC31259A23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4" name="CustomShape 4"/>
          <p:cNvSpPr/>
          <p:nvPr/>
        </p:nvSpPr>
        <p:spPr>
          <a:xfrm>
            <a:off x="628560" y="3292920"/>
            <a:ext cx="7556040" cy="130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resultado =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calcularResultado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(numero1, numero2, opcionMenu);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dibujarGuionesN 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5"/>
          <p:cNvSpPr/>
          <p:nvPr/>
        </p:nvSpPr>
        <p:spPr>
          <a:xfrm>
            <a:off x="3155760" y="4583880"/>
            <a:ext cx="4921560" cy="199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calcularResultado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(numero1, numero2, opcionMenu)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resultado;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 = 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 = 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resultado;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6" name="Google Shape;555;p55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61;p56" descr=""/>
          <p:cNvPicPr/>
          <p:nvPr/>
        </p:nvPicPr>
        <p:blipFill>
          <a:blip r:embed="rId1"/>
          <a:stretch/>
        </p:blipFill>
        <p:spPr>
          <a:xfrm>
            <a:off x="6302880" y="3663000"/>
            <a:ext cx="2840760" cy="2840760"/>
          </a:xfrm>
          <a:prstGeom prst="rect">
            <a:avLst/>
          </a:prstGeom>
          <a:ln>
            <a:noFill/>
          </a:ln>
        </p:spPr>
      </p:pic>
      <p:sp>
        <p:nvSpPr>
          <p:cNvPr id="54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Más Preguntas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¿Retorno es lo mismo que Escribir?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¿Por qué no copiar y pegar? Es más fácil…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¿Qué pasa si no guardo nada en el retorno?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¿El retorno va al final del método?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¿Se puede retornar más de un valor?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7596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87EA69C-64A7-46F9-A44B-19B23917A67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628560" y="2160000"/>
            <a:ext cx="6457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instrucción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ejecuta una secuencia de instrucciones mientras una condición sea verdadera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8FC974C-0600-4CE5-9B4D-6FDEFE75D4F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96" name="Google Shape;287;p30" descr=""/>
          <p:cNvPicPr/>
          <p:nvPr/>
        </p:nvPicPr>
        <p:blipFill>
          <a:blip r:embed="rId1"/>
          <a:stretch/>
        </p:blipFill>
        <p:spPr>
          <a:xfrm>
            <a:off x="6803280" y="2160000"/>
            <a:ext cx="2340360" cy="1960200"/>
          </a:xfrm>
          <a:prstGeom prst="rect">
            <a:avLst/>
          </a:prstGeom>
          <a:ln>
            <a:noFill/>
          </a:ln>
        </p:spPr>
      </p:pic>
      <p:sp>
        <p:nvSpPr>
          <p:cNvPr id="397" name="CustomShape 4"/>
          <p:cNvSpPr/>
          <p:nvPr/>
        </p:nvSpPr>
        <p:spPr>
          <a:xfrm>
            <a:off x="777240" y="4160160"/>
            <a:ext cx="7589160" cy="20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llamados iteraciones o “loops” en Inglés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Sirven para ejecutar código varias veces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condición se verifica al principio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cantidad de veces ejecutado depende de una condición (puede que no se ejecute ninguna vez)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 Triángulos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628560" y="177912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Realice un programa que devuelva el área del triangulo usando los siguientes pares de base-altura: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(1,2) (2,4) (3,6) (4,8) (5, 10) (6,12) (7,14)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calcularAreaTriangulo que reciba dos números por parámetro (uno llamado base y otro altura)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7596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3" name="Google Shape;572;p57" descr=""/>
          <p:cNvPicPr/>
          <p:nvPr/>
        </p:nvPicPr>
        <p:blipFill>
          <a:blip r:embed="rId1"/>
          <a:stretch/>
        </p:blipFill>
        <p:spPr>
          <a:xfrm>
            <a:off x="3413160" y="4159440"/>
            <a:ext cx="2541240" cy="2344320"/>
          </a:xfrm>
          <a:prstGeom prst="rect">
            <a:avLst/>
          </a:prstGeom>
          <a:ln>
            <a:noFill/>
          </a:ln>
        </p:spPr>
      </p:pic>
      <p:sp>
        <p:nvSpPr>
          <p:cNvPr id="554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8CBB497-C4F9-4C53-A009-D480EFC52E2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 Triángulos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2"/>
          <p:cNvSpPr/>
          <p:nvPr/>
        </p:nvSpPr>
        <p:spPr>
          <a:xfrm>
            <a:off x="5103000" y="4782240"/>
            <a:ext cx="3688920" cy="83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¿Y si seguimos la serie numérica hasta 100?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3"/>
          <p:cNvSpPr/>
          <p:nvPr/>
        </p:nvSpPr>
        <p:spPr>
          <a:xfrm>
            <a:off x="628560" y="1648080"/>
            <a:ext cx="4669920" cy="46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calculandoTriangulos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8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5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12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resultado=calcularAreaTriangulo(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7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14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resultado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CustomShape 4"/>
          <p:cNvSpPr/>
          <p:nvPr/>
        </p:nvSpPr>
        <p:spPr>
          <a:xfrm>
            <a:off x="5428800" y="2120400"/>
            <a:ext cx="3586320" cy="102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calcularAreaTriangulo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(base, altura)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(base*altura)/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TextShape 5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C21372D-3357-4C71-AE72-4A52117412D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>
                <p:childTnLst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 Triángulos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482B84D-F232-49C7-9387-B476DD0A412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2" name="CustomShape 3"/>
          <p:cNvSpPr/>
          <p:nvPr/>
        </p:nvSpPr>
        <p:spPr>
          <a:xfrm>
            <a:off x="628560" y="2321280"/>
            <a:ext cx="6266160" cy="15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i</a:t>
            </a:r>
            <a:r>
              <a:rPr b="0" lang="es-AR" sz="1800" spc="-1" strike="noStrike">
                <a:solidFill>
                  <a:srgbClr val="7a3e9d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100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i++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area es = "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calcularAreaTriangulo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(i, i*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4"/>
          <p:cNvSpPr/>
          <p:nvPr/>
        </p:nvSpPr>
        <p:spPr>
          <a:xfrm>
            <a:off x="3637080" y="4477320"/>
            <a:ext cx="5113440" cy="15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calcularAreaTriangulo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(base, altura)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(base*altura)/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 y Métodos (Ejercicios)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TextShape 2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 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Ejercicio: Potencias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7" name="TextShape 2"/>
          <p:cNvSpPr txBox="1"/>
          <p:nvPr/>
        </p:nvSpPr>
        <p:spPr>
          <a:xfrm>
            <a:off x="628560" y="1855080"/>
            <a:ext cx="7886520" cy="1900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Realice un programa que devuelva la potencia de un número.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base y el exponente deben ser ingresados por teclado.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Sólo deben admitirse exponentes mayores o iguales a cero.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Recuerde que el resultado de un numero elevado a 0 es 1.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Separe la lógica de calcular la potencia utilizando métodos.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8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6D69292-6672-49B6-A946-AB25675892B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69" name="CustomShape 4"/>
          <p:cNvSpPr/>
          <p:nvPr/>
        </p:nvSpPr>
        <p:spPr>
          <a:xfrm>
            <a:off x="2882160" y="4604760"/>
            <a:ext cx="302652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32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s-AR" sz="3200" spc="-1" strike="noStrike" baseline="30000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</a:t>
            </a:r>
            <a:r>
              <a:rPr b="0" lang="es-A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=3x3x3x3=</a:t>
            </a:r>
            <a:r>
              <a:rPr b="0" lang="es-AR" sz="32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CustomShape 5"/>
          <p:cNvSpPr/>
          <p:nvPr/>
        </p:nvSpPr>
        <p:spPr>
          <a:xfrm flipH="1">
            <a:off x="2546280" y="5079240"/>
            <a:ext cx="335520" cy="335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00b0f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1" name="CustomShape 6"/>
          <p:cNvSpPr/>
          <p:nvPr/>
        </p:nvSpPr>
        <p:spPr>
          <a:xfrm>
            <a:off x="1972080" y="5358600"/>
            <a:ext cx="88632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b0f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Base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2" name="CustomShape 7"/>
          <p:cNvSpPr/>
          <p:nvPr/>
        </p:nvSpPr>
        <p:spPr>
          <a:xfrm flipH="1" rot="10800000">
            <a:off x="3530160" y="4627080"/>
            <a:ext cx="236880" cy="387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accent2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3" name="CustomShape 8"/>
          <p:cNvSpPr/>
          <p:nvPr/>
        </p:nvSpPr>
        <p:spPr>
          <a:xfrm>
            <a:off x="5807160" y="5020200"/>
            <a:ext cx="222840" cy="338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7030a0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74" name="CustomShape 9"/>
          <p:cNvSpPr/>
          <p:nvPr/>
        </p:nvSpPr>
        <p:spPr>
          <a:xfrm>
            <a:off x="5835960" y="5324040"/>
            <a:ext cx="157248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7030a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Resultado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10"/>
          <p:cNvSpPr/>
          <p:nvPr/>
        </p:nvSpPr>
        <p:spPr>
          <a:xfrm>
            <a:off x="3339360" y="3755880"/>
            <a:ext cx="165744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ed7d31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Exponente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 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Ejercicio: Múltiplos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TextShape 2"/>
          <p:cNvSpPr txBox="1"/>
          <p:nvPr/>
        </p:nvSpPr>
        <p:spPr>
          <a:xfrm>
            <a:off x="628560" y="1779120"/>
            <a:ext cx="7886520" cy="2378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Cree un método esMultiplo con 2 parámetros que devuelva el valor lógico </a:t>
            </a:r>
            <a:r>
              <a:rPr b="1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verdadero</a:t>
            </a: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o </a:t>
            </a:r>
            <a:r>
              <a:rPr b="1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falso</a:t>
            </a: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según si el primer número que se indique como parámetro es múltiplo del segundo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Recuerde que un numero es múltiplo de otro si al dividirlo su resto es cero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Recuerde que la operación </a:t>
            </a:r>
            <a:r>
              <a:rPr b="1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</a:t>
            </a: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permite saber si el resto de una división es cero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6B9FC2-F9A6-45CE-AB90-5B01A7E795E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79" name="Google Shape;621;p62" descr=""/>
          <p:cNvPicPr/>
          <p:nvPr/>
        </p:nvPicPr>
        <p:blipFill>
          <a:blip r:embed="rId1"/>
          <a:stretch/>
        </p:blipFill>
        <p:spPr>
          <a:xfrm>
            <a:off x="4583880" y="3953880"/>
            <a:ext cx="2244240" cy="2244240"/>
          </a:xfrm>
          <a:prstGeom prst="rect">
            <a:avLst/>
          </a:prstGeom>
          <a:ln>
            <a:noFill/>
          </a:ln>
        </p:spPr>
      </p:pic>
      <p:sp>
        <p:nvSpPr>
          <p:cNvPr id="580" name="CustomShape 4"/>
          <p:cNvSpPr/>
          <p:nvPr/>
        </p:nvSpPr>
        <p:spPr>
          <a:xfrm>
            <a:off x="4477680" y="5283360"/>
            <a:ext cx="602640" cy="24588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</a:t>
            </a:r>
            <a:r>
              <a:rPr b="1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resto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Métodos 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Ejercicio: Divisores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TextShape 2"/>
          <p:cNvSpPr txBox="1"/>
          <p:nvPr/>
        </p:nvSpPr>
        <p:spPr>
          <a:xfrm>
            <a:off x="628560" y="17028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cantidadDeDivisores que reciba un número entero y devuelva la cantidad de divisores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 ejemplo, para el número 16, sus divisores son 1, 2, 4, 8, 16, por lo que la respuesta debería ser 5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Reutilice</a:t>
            </a:r>
            <a:r>
              <a:rPr b="0" lang="es-AR" sz="2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el método esMultiplo implementado para el ejercicio anterior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3629805-1FB6-49C7-9007-80ABDB1768E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84" name="Google Shape;630;p63" descr=""/>
          <p:cNvPicPr/>
          <p:nvPr/>
        </p:nvPicPr>
        <p:blipFill>
          <a:blip r:embed="rId1"/>
          <a:stretch/>
        </p:blipFill>
        <p:spPr>
          <a:xfrm>
            <a:off x="5862240" y="3902040"/>
            <a:ext cx="2163600" cy="216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293;p31" descr=""/>
          <p:cNvPicPr/>
          <p:nvPr/>
        </p:nvPicPr>
        <p:blipFill>
          <a:blip r:embed="rId1"/>
          <a:stretch/>
        </p:blipFill>
        <p:spPr>
          <a:xfrm>
            <a:off x="6803280" y="2160000"/>
            <a:ext cx="2340360" cy="1960200"/>
          </a:xfrm>
          <a:prstGeom prst="rect">
            <a:avLst/>
          </a:prstGeom>
          <a:ln>
            <a:noFill/>
          </a:ln>
        </p:spPr>
      </p:pic>
      <p:sp>
        <p:nvSpPr>
          <p:cNvPr id="39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628560" y="2160000"/>
            <a:ext cx="6457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instrucción </a:t>
            </a:r>
            <a:r>
              <a:rPr b="1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 una secuencia de instrucciones utilizando contadores con principio, incrementos y final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CB4AE64-99FB-4462-A68F-422780D0E6D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2" name="CustomShape 4"/>
          <p:cNvSpPr/>
          <p:nvPr/>
        </p:nvSpPr>
        <p:spPr>
          <a:xfrm>
            <a:off x="777240" y="4160160"/>
            <a:ext cx="7589160" cy="20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Son utiles cuando hay que hacer un conteo (fijo)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valor inicial del conteo, el valor final de corte y los se definen en una sola instrucción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declaración de la variable debe realizarse antes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302;p32" descr=""/>
          <p:cNvPicPr/>
          <p:nvPr/>
        </p:nvPicPr>
        <p:blipFill>
          <a:blip r:embed="rId1"/>
          <a:stretch/>
        </p:blipFill>
        <p:spPr>
          <a:xfrm>
            <a:off x="6795000" y="5014800"/>
            <a:ext cx="2349000" cy="1560240"/>
          </a:xfrm>
          <a:prstGeom prst="rect">
            <a:avLst/>
          </a:prstGeom>
          <a:ln>
            <a:noFill/>
          </a:ln>
        </p:spPr>
      </p:pic>
      <p:sp>
        <p:nvSpPr>
          <p:cNvPr id="40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Guía Memoria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08F651C-4DA7-4FA9-AE9F-065F2EE555C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6" name="CustomShape 3"/>
          <p:cNvSpPr/>
          <p:nvPr/>
        </p:nvSpPr>
        <p:spPr>
          <a:xfrm>
            <a:off x="2125080" y="2095560"/>
            <a:ext cx="5443560" cy="125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</a:t>
            </a:r>
            <a:r>
              <a:rPr b="1" lang="es-AR" sz="2400" spc="-1" strike="noStrike">
                <a:solidFill>
                  <a:srgbClr val="28009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&lt;condición&gt;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&lt;instrucciones&gt;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4"/>
          <p:cNvSpPr/>
          <p:nvPr/>
        </p:nvSpPr>
        <p:spPr>
          <a:xfrm>
            <a:off x="397800" y="2267640"/>
            <a:ext cx="1634040" cy="8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CustomShape 5"/>
          <p:cNvSpPr/>
          <p:nvPr/>
        </p:nvSpPr>
        <p:spPr>
          <a:xfrm>
            <a:off x="397800" y="3948840"/>
            <a:ext cx="1634040" cy="104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6"/>
          <p:cNvSpPr/>
          <p:nvPr/>
        </p:nvSpPr>
        <p:spPr>
          <a:xfrm>
            <a:off x="2125080" y="3969360"/>
            <a:ext cx="701856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&lt;var&gt; = &lt;inicial&gt;; &lt;var&gt; &lt;= &lt;final&gt;; &lt;var&gt;++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&lt;instrucciones&gt;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7"/>
          <p:cNvSpPr/>
          <p:nvPr/>
        </p:nvSpPr>
        <p:spPr>
          <a:xfrm>
            <a:off x="-64080" y="3948840"/>
            <a:ext cx="9207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custDash>
              <a:ds d="500000" sp="400000"/>
            </a:custDash>
            <a:miter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 y Métodos (Conceptos)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628560" y="162648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Realice una calculadora que suma o resta según el pedido del usuario.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 deberá ingresar 2 números por teclado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Luego ingresará una opción: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ingresa 1 los números se sumaran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ingresa 2 los números se restaran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ingresa cualquier otra tecla termina el programa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1430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informar el resultado de la operación debe usar el siguiente formato (40 ‘-’):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6CE6D3A-5EB0-4751-A369-F864D4B6D7F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16" name="CustomShape 4"/>
          <p:cNvSpPr/>
          <p:nvPr/>
        </p:nvSpPr>
        <p:spPr>
          <a:xfrm>
            <a:off x="3073320" y="5190840"/>
            <a:ext cx="4012920" cy="101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----------------------------------------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resultado de la operación es: X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----------------------------------------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7" name="Google Shape;326;p34" descr=""/>
          <p:cNvPicPr/>
          <p:nvPr/>
        </p:nvPicPr>
        <p:blipFill>
          <a:blip r:embed="rId1"/>
          <a:stretch/>
        </p:blipFill>
        <p:spPr>
          <a:xfrm>
            <a:off x="169920" y="4898520"/>
            <a:ext cx="1372680" cy="161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628560" y="1779480"/>
            <a:ext cx="7886520" cy="10911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Definimos las variables y leemos desde teclado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8ED0C95-F213-41A4-B1BB-677BC6AFCFF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1" name="Google Shape;335;p35" descr=""/>
          <p:cNvPicPr/>
          <p:nvPr/>
        </p:nvPicPr>
        <p:blipFill>
          <a:blip r:embed="rId1"/>
          <a:stretch/>
        </p:blipFill>
        <p:spPr>
          <a:xfrm>
            <a:off x="7637400" y="4962600"/>
            <a:ext cx="1372680" cy="1612440"/>
          </a:xfrm>
          <a:prstGeom prst="rect">
            <a:avLst/>
          </a:prstGeom>
          <a:ln>
            <a:noFill/>
          </a:ln>
        </p:spPr>
      </p:pic>
      <p:sp>
        <p:nvSpPr>
          <p:cNvPr id="422" name="CustomShape 4"/>
          <p:cNvSpPr/>
          <p:nvPr/>
        </p:nvSpPr>
        <p:spPr>
          <a:xfrm>
            <a:off x="1847880" y="3120480"/>
            <a:ext cx="5789160" cy="339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5"/>
          <p:cNvSpPr/>
          <p:nvPr/>
        </p:nvSpPr>
        <p:spPr>
          <a:xfrm>
            <a:off x="459000" y="2822040"/>
            <a:ext cx="7567920" cy="364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8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i, linea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 número: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 número: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1 para sumar, 2 para restar, cualquier otra tecla para salir: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Modularización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Implementar una Calculadora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TextShape 2"/>
          <p:cNvSpPr txBox="1"/>
          <p:nvPr/>
        </p:nvSpPr>
        <p:spPr>
          <a:xfrm>
            <a:off x="628560" y="1743480"/>
            <a:ext cx="7886520" cy="763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Realizamos la operación según la opción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CFE27A1-29FB-4414-ACD7-5FCEDFC762F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7" name="Google Shape;346;p36" descr=""/>
          <p:cNvPicPr/>
          <p:nvPr/>
        </p:nvPicPr>
        <p:blipFill>
          <a:blip r:embed="rId1"/>
          <a:stretch/>
        </p:blipFill>
        <p:spPr>
          <a:xfrm>
            <a:off x="8072640" y="5473800"/>
            <a:ext cx="937800" cy="1101240"/>
          </a:xfrm>
          <a:prstGeom prst="rect">
            <a:avLst/>
          </a:prstGeom>
          <a:ln>
            <a:noFill/>
          </a:ln>
        </p:spPr>
      </p:pic>
      <p:sp>
        <p:nvSpPr>
          <p:cNvPr id="428" name="CustomShape 4"/>
          <p:cNvSpPr/>
          <p:nvPr/>
        </p:nvSpPr>
        <p:spPr>
          <a:xfrm>
            <a:off x="218880" y="2349360"/>
            <a:ext cx="4577400" cy="399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CustomShape 5"/>
          <p:cNvSpPr/>
          <p:nvPr/>
        </p:nvSpPr>
        <p:spPr>
          <a:xfrm>
            <a:off x="4533840" y="2349360"/>
            <a:ext cx="4543920" cy="391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opcionMenu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resultado es: "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numero1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numero2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i++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 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"-"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linea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LibreOffice/5.2.4.2$Windows_x86 LibreOffice_project/3d5603e1122f0f102b62521720ab13a38a4e0eb0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2019-04-15T13:49:53Z</dcterms:modified>
  <cp:revision>1</cp:revision>
  <dc:subject/>
  <dc:title/>
</cp:coreProperties>
</file>